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0" autoAdjust="0"/>
  </p:normalViewPr>
  <p:slideViewPr>
    <p:cSldViewPr>
      <p:cViewPr varScale="1">
        <p:scale>
          <a:sx n="84" d="100"/>
          <a:sy n="84" d="100"/>
        </p:scale>
        <p:origin x="-140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3411-CF93-4984-9C81-4B7B97B9DAB3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680E7-9F09-4044-88FD-C0B331E9DD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0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680E7-9F09-4044-88FD-C0B331E9DD8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52A46D4-35A7-4E1A-AA48-EA446C06F89B}" type="datetimeFigureOut">
              <a:rPr lang="ru-RU" smtClean="0"/>
              <a:pPr/>
              <a:t>02.02.2013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90C4FF7-47B7-47BB-8DB4-ACD0C7620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orld-of-legends.su/keltika/keltika_bestiariy/id1330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orld-of-legends.su/keltika/keltika_bestiariy/id1330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Энциклопедия </a:t>
            </a:r>
            <a:r>
              <a:rPr lang="ru-RU" smtClean="0"/>
              <a:t>мифических существ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1285860"/>
            <a:ext cx="5114778" cy="1101248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ru-RU" dirty="0" smtClean="0"/>
              <a:t>Кельтская и </a:t>
            </a:r>
            <a:r>
              <a:rPr lang="ru-RU" sz="2000" dirty="0" smtClean="0"/>
              <a:t>Ирландская</a:t>
            </a:r>
            <a:r>
              <a:rPr lang="ru-RU" dirty="0" smtClean="0"/>
              <a:t> мифология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286388"/>
            <a:ext cx="3429000" cy="1200160"/>
          </a:xfrm>
        </p:spPr>
        <p:txBody>
          <a:bodyPr/>
          <a:lstStyle/>
          <a:p>
            <a:r>
              <a:rPr lang="ru-RU" dirty="0" err="1" smtClean="0"/>
              <a:t>Маб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5000" y="0"/>
            <a:ext cx="3429000" cy="6858000"/>
          </a:xfrm>
        </p:spPr>
        <p:txBody>
          <a:bodyPr/>
          <a:lstStyle/>
          <a:p>
            <a:r>
              <a:rPr lang="ru-RU" b="1" dirty="0" err="1" smtClean="0"/>
              <a:t>Маб</a:t>
            </a:r>
            <a:r>
              <a:rPr lang="ru-RU" dirty="0" smtClean="0"/>
              <a:t> - в кельтской и средневековой европейской мифологии королева </a:t>
            </a:r>
            <a:r>
              <a:rPr lang="ru-RU" dirty="0" err="1" smtClean="0">
                <a:hlinkClick r:id="rId2"/>
              </a:rPr>
              <a:t>фейри</a:t>
            </a:r>
            <a:r>
              <a:rPr lang="ru-RU" dirty="0" smtClean="0"/>
              <a:t>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У Шекспира </a:t>
            </a:r>
            <a:r>
              <a:rPr lang="ru-RU" dirty="0" err="1" smtClean="0"/>
              <a:t>Маб</a:t>
            </a:r>
            <a:r>
              <a:rPr lang="ru-RU" dirty="0" smtClean="0"/>
              <a:t> описана так: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Она </a:t>
            </a:r>
            <a:r>
              <a:rPr lang="ru-RU" dirty="0" err="1" smtClean="0"/>
              <a:t>родоприемница</a:t>
            </a:r>
            <a:r>
              <a:rPr lang="ru-RU" dirty="0" smtClean="0"/>
              <a:t> у фей, </a:t>
            </a:r>
            <a:br>
              <a:rPr lang="ru-RU" dirty="0" smtClean="0"/>
            </a:br>
            <a:r>
              <a:rPr lang="ru-RU" dirty="0" smtClean="0"/>
              <a:t>А по размерам - с камушек агата</a:t>
            </a:r>
            <a:br>
              <a:rPr lang="ru-RU" dirty="0" smtClean="0"/>
            </a:br>
            <a:r>
              <a:rPr lang="ru-RU" dirty="0" smtClean="0"/>
              <a:t>В кольце у мэра. По ночам она</a:t>
            </a:r>
            <a:br>
              <a:rPr lang="ru-RU" dirty="0" smtClean="0"/>
            </a:br>
            <a:r>
              <a:rPr lang="ru-RU" dirty="0" smtClean="0"/>
              <a:t>На шестерне пылинок цугом ездит</a:t>
            </a:r>
            <a:br>
              <a:rPr lang="ru-RU" dirty="0" smtClean="0"/>
            </a:br>
            <a:r>
              <a:rPr lang="ru-RU" dirty="0" smtClean="0"/>
              <a:t>Вдоль по носам у нас, пока мы спим. </a:t>
            </a:r>
            <a:br>
              <a:rPr lang="ru-RU" dirty="0" smtClean="0"/>
            </a:br>
            <a:r>
              <a:rPr lang="ru-RU" dirty="0" smtClean="0"/>
              <a:t>В колесах - спицы из паучьих лапок, </a:t>
            </a:r>
            <a:br>
              <a:rPr lang="ru-RU" dirty="0" smtClean="0"/>
            </a:br>
            <a:r>
              <a:rPr lang="ru-RU" dirty="0" smtClean="0"/>
              <a:t>Каретный верх - из крыльев саранчи. </a:t>
            </a:r>
            <a:br>
              <a:rPr lang="ru-RU" dirty="0" smtClean="0"/>
            </a:br>
            <a:r>
              <a:rPr lang="ru-RU" dirty="0" smtClean="0"/>
              <a:t>Ремни гужей - из ниток паутины, </a:t>
            </a:r>
            <a:br>
              <a:rPr lang="ru-RU" dirty="0" smtClean="0"/>
            </a:br>
            <a:r>
              <a:rPr lang="ru-RU" dirty="0" smtClean="0"/>
              <a:t>И хомуты - из капелек росы, </a:t>
            </a:r>
            <a:br>
              <a:rPr lang="ru-RU" dirty="0" smtClean="0"/>
            </a:br>
            <a:r>
              <a:rPr lang="ru-RU" dirty="0" smtClean="0"/>
              <a:t>На кость сверчка накручен хлыст из ленты,</a:t>
            </a:r>
            <a:br>
              <a:rPr lang="ru-RU" dirty="0" smtClean="0"/>
            </a:br>
            <a:r>
              <a:rPr lang="ru-RU" dirty="0" smtClean="0"/>
              <a:t>Комар на козлах - ростом с червячка, </a:t>
            </a:r>
            <a:br>
              <a:rPr lang="ru-RU" dirty="0" smtClean="0"/>
            </a:br>
            <a:r>
              <a:rPr lang="ru-RU" dirty="0" smtClean="0"/>
              <a:t>Из тех, которые от сонной лени</a:t>
            </a:r>
            <a:br>
              <a:rPr lang="ru-RU" dirty="0" smtClean="0"/>
            </a:br>
            <a:r>
              <a:rPr lang="ru-RU" dirty="0" smtClean="0"/>
              <a:t>Заводятся в ногтях у мастериц. </a:t>
            </a:r>
            <a:br>
              <a:rPr lang="ru-RU" dirty="0" smtClean="0"/>
            </a:br>
            <a:r>
              <a:rPr lang="ru-RU" dirty="0" smtClean="0"/>
              <a:t>Ее возок - пустой лесной орешек. </a:t>
            </a:r>
            <a:br>
              <a:rPr lang="ru-RU" dirty="0" smtClean="0"/>
            </a:br>
            <a:r>
              <a:rPr lang="ru-RU" dirty="0" smtClean="0"/>
              <a:t>Ей смастерили этот экипаж</a:t>
            </a:r>
            <a:br>
              <a:rPr lang="ru-RU" dirty="0" smtClean="0"/>
            </a:br>
            <a:r>
              <a:rPr lang="ru-RU" dirty="0" smtClean="0"/>
              <a:t>Каретники волшебниц - жук и белка... </a:t>
            </a:r>
            <a:br>
              <a:rPr lang="ru-RU" dirty="0" smtClean="0"/>
            </a:br>
            <a:r>
              <a:rPr lang="ru-RU" dirty="0" smtClean="0"/>
              <a:t>Она в конюшнях гривы заплетает</a:t>
            </a:r>
            <a:br>
              <a:rPr lang="ru-RU" dirty="0" smtClean="0"/>
            </a:br>
            <a:r>
              <a:rPr lang="ru-RU" dirty="0" smtClean="0"/>
              <a:t>И волосы сбивает колтуном, </a:t>
            </a:r>
            <a:br>
              <a:rPr lang="ru-RU" dirty="0" smtClean="0"/>
            </a:br>
            <a:r>
              <a:rPr lang="ru-RU" dirty="0" smtClean="0"/>
              <a:t>Который расплетать небезопасно…"</a:t>
            </a:r>
            <a:br>
              <a:rPr lang="ru-RU" dirty="0" smtClean="0"/>
            </a:br>
            <a:r>
              <a:rPr lang="ru-RU" dirty="0" smtClean="0"/>
              <a:t>                                           ("Ромео и Джульетта" . Перевод Б. Пастернака) </a:t>
            </a:r>
          </a:p>
          <a:p>
            <a:endParaRPr lang="ru-RU" dirty="0"/>
          </a:p>
        </p:txBody>
      </p:sp>
      <p:pic>
        <p:nvPicPr>
          <p:cNvPr id="5" name="Рисунок 4" descr="reinebn1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9515" b="951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28794" y="5286388"/>
            <a:ext cx="5486400" cy="1028688"/>
          </a:xfrm>
        </p:spPr>
        <p:txBody>
          <a:bodyPr>
            <a:noAutofit/>
          </a:bodyPr>
          <a:lstStyle/>
          <a:p>
            <a:r>
              <a:rPr lang="ru-RU" sz="7200" dirty="0" err="1" smtClean="0"/>
              <a:t>Лепреконы</a:t>
            </a:r>
            <a:endParaRPr lang="ru-RU" sz="7200" dirty="0"/>
          </a:p>
        </p:txBody>
      </p:sp>
      <p:pic>
        <p:nvPicPr>
          <p:cNvPr id="6" name="Рисунок 5" descr="860311_f520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7965" r="7965"/>
          <a:stretch>
            <a:fillRect/>
          </a:stretch>
        </p:blipFill>
        <p:spPr/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>
            <a:off x="285720" y="4800600"/>
            <a:ext cx="3429000" cy="2057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0"/>
            <a:ext cx="3714744" cy="6858000"/>
          </a:xfrm>
        </p:spPr>
        <p:txBody>
          <a:bodyPr/>
          <a:lstStyle/>
          <a:p>
            <a:r>
              <a:rPr lang="ru-RU" b="1" dirty="0" err="1"/>
              <a:t>Лепрекон</a:t>
            </a:r>
            <a:r>
              <a:rPr lang="ru-RU" dirty="0"/>
              <a:t> — персонаж ирландского фольклора, традиционно изображаемый в виде небольшого коренастого человечка. Живет на холмах Ирландии, чаще башмачник.</a:t>
            </a:r>
          </a:p>
          <a:p>
            <a:r>
              <a:rPr lang="ru-RU" dirty="0"/>
              <a:t> </a:t>
            </a:r>
          </a:p>
          <a:p>
            <a:r>
              <a:rPr lang="ru-RU" dirty="0" err="1"/>
              <a:t>Лепреконы</a:t>
            </a:r>
            <a:r>
              <a:rPr lang="ru-RU" dirty="0"/>
              <a:t> имеют вид маленьких (около 2 футов ростом) человечков преклонного возраста со светлой кожей , морщинистым лицом и ярко-красным носом. Наряд составляют треуголка, зеленые штаны и жилет с громадными блестящими пуговицами, кожаный фартук, длинные </a:t>
            </a:r>
            <a:r>
              <a:rPr lang="ru-RU" dirty="0" err="1"/>
              <a:t>голубые</a:t>
            </a:r>
            <a:r>
              <a:rPr lang="ru-RU" dirty="0"/>
              <a:t> чулки и высокие башмаки с серебряными пряжками размерами немногим меньше башмаков. </a:t>
            </a:r>
          </a:p>
          <a:p>
            <a:endParaRPr lang="ru-RU" dirty="0"/>
          </a:p>
        </p:txBody>
      </p:sp>
      <p:pic>
        <p:nvPicPr>
          <p:cNvPr id="5" name="Рисунок 4" descr="1243177798_saintpatrick_web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679" b="16679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500702"/>
            <a:ext cx="3429000" cy="985846"/>
          </a:xfrm>
        </p:spPr>
        <p:txBody>
          <a:bodyPr/>
          <a:lstStyle/>
          <a:p>
            <a:r>
              <a:rPr lang="ru-RU" dirty="0" err="1" smtClean="0"/>
              <a:t>Агиски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5000" y="0"/>
            <a:ext cx="3429000" cy="4500570"/>
          </a:xfrm>
        </p:spPr>
        <p:txBody>
          <a:bodyPr/>
          <a:lstStyle/>
          <a:p>
            <a:r>
              <a:rPr lang="ru-RU" b="1" dirty="0" err="1" smtClean="0"/>
              <a:t>Агиски</a:t>
            </a:r>
            <a:r>
              <a:rPr lang="ru-RU" dirty="0" smtClean="0"/>
              <a:t> - в ирландском фольклоре водяные лошадки, которых можно обнаружить едва ли не в каждом морском заливе.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Чаще всего они выбираются на берег в ноябре: если поймать </a:t>
            </a:r>
            <a:r>
              <a:rPr lang="ru-RU" dirty="0" err="1" smtClean="0"/>
              <a:t>агиски</a:t>
            </a:r>
            <a:r>
              <a:rPr lang="ru-RU" dirty="0" smtClean="0"/>
              <a:t> и оседлать, из него выйдет замечательный конь. Но тот, кто захочет держать у себя </a:t>
            </a:r>
            <a:r>
              <a:rPr lang="ru-RU" dirty="0" err="1" smtClean="0"/>
              <a:t>агиски</a:t>
            </a:r>
            <a:r>
              <a:rPr lang="ru-RU" dirty="0" smtClean="0"/>
              <a:t>, должен помнить: его ни в коем случае нельзя подпускать к воде (и даже допускать, чтобы он учуял запах моря), иначе </a:t>
            </a:r>
            <a:r>
              <a:rPr lang="ru-RU" dirty="0" err="1" smtClean="0"/>
              <a:t>агиски</a:t>
            </a:r>
            <a:r>
              <a:rPr lang="ru-RU" dirty="0" smtClean="0"/>
              <a:t> утащит своего седока на дно и там разорвет на кусочки.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Рассказывают также, что дикие </a:t>
            </a:r>
            <a:r>
              <a:rPr lang="ru-RU" dirty="0" err="1" smtClean="0"/>
              <a:t>агиски</a:t>
            </a:r>
            <a:r>
              <a:rPr lang="ru-RU" dirty="0" smtClean="0"/>
              <a:t> порой нападают на домашний скот. Обычно они принимают обличье жеребят с пышной гривой. </a:t>
            </a:r>
          </a:p>
          <a:p>
            <a:endParaRPr lang="ru-RU" dirty="0"/>
          </a:p>
        </p:txBody>
      </p:sp>
      <p:pic>
        <p:nvPicPr>
          <p:cNvPr id="5" name="Рисунок 4" descr="agi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959" r="17959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514964"/>
            <a:ext cx="3429000" cy="1343036"/>
          </a:xfrm>
        </p:spPr>
        <p:txBody>
          <a:bodyPr/>
          <a:lstStyle/>
          <a:p>
            <a:r>
              <a:rPr lang="ru-RU" dirty="0" err="1" smtClean="0"/>
              <a:t>Гуараггеданон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5000" y="0"/>
            <a:ext cx="3429000" cy="5061022"/>
          </a:xfrm>
        </p:spPr>
        <p:txBody>
          <a:bodyPr/>
          <a:lstStyle/>
          <a:p>
            <a:r>
              <a:rPr lang="ru-RU" b="1" dirty="0" err="1" smtClean="0"/>
              <a:t>Гуараггеданнон</a:t>
            </a:r>
            <a:r>
              <a:rPr lang="ru-RU" dirty="0" smtClean="0"/>
              <a:t> - в валлийском фольклоре озерные девы и старцы, обитающие в роскошных дворцах на дне горных озер.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Это писаные красавицы: высокие, стройные, с роскошными золотистыми волосами до талии и чудесной молочно-белой кожей. Отличить </a:t>
            </a:r>
            <a:r>
              <a:rPr lang="ru-RU" dirty="0" err="1" smtClean="0"/>
              <a:t>гуараггеданнон</a:t>
            </a:r>
            <a:r>
              <a:rPr lang="ru-RU" dirty="0" smtClean="0"/>
              <a:t> от обыкновенных женщин очень просто: ни одна женщина не сравнится с ними красотой; вдобавок, считать они умеют лишь до пяти.  Вместе с ними живут их родственники по мужской линии - седовласые, с длинными бородами, крепкие и сильные, несмотря на возраст. </a:t>
            </a:r>
          </a:p>
          <a:p>
            <a:endParaRPr lang="ru-RU" dirty="0"/>
          </a:p>
        </p:txBody>
      </p:sp>
      <p:pic>
        <p:nvPicPr>
          <p:cNvPr id="6" name="Рисунок 5" descr="guaragged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983" r="4983"/>
          <a:stretch>
            <a:fillRect/>
          </a:stretch>
        </p:blipFill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4643446"/>
            <a:ext cx="3429000" cy="1628788"/>
          </a:xfrm>
        </p:spPr>
        <p:txBody>
          <a:bodyPr/>
          <a:lstStyle/>
          <a:p>
            <a:r>
              <a:rPr lang="ru-RU" dirty="0" smtClean="0"/>
              <a:t>Пука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5000" y="0"/>
            <a:ext cx="3429000" cy="520387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Пука</a:t>
            </a:r>
            <a:r>
              <a:rPr lang="ru-RU" dirty="0" smtClean="0"/>
              <a:t> - в валлийском и ирландском фольклоре оборотень, родич английского пака.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У ирландского пуки козлиные рога и копыта, у валлийского птичья голова, а фигурой он смахивает на головастика. Ирландский пука может перекидываться в </a:t>
            </a:r>
            <a:r>
              <a:rPr lang="ru-RU" dirty="0" err="1" smtClean="0"/>
              <a:t>осла</a:t>
            </a:r>
            <a:r>
              <a:rPr lang="ru-RU" dirty="0" smtClean="0"/>
              <a:t> и летучую мышь, в козла и в орла; в этом обличье он ради шутки похищает людей, поднимается с ними в небо и сбрасывает наземь.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Чаще всего Пука принимает образ гладкошерстной темной лошади с желтыми дьявольски святящимися глазами и длинной гривой, на которую так и хочется сесть. Но горе всаднику - лошадка с довольным ржанием пускается вскачь по холмам и оврагам, а под конец скидывает седока в канаву или в реку.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Еще у пуки есть обыкновение притворяться бродячим огоньком: он заводит путников в болота и с громким хохотом исчезает. </a:t>
            </a:r>
          </a:p>
          <a:p>
            <a:endParaRPr lang="ru-RU" dirty="0"/>
          </a:p>
        </p:txBody>
      </p:sp>
      <p:pic>
        <p:nvPicPr>
          <p:cNvPr id="5" name="Рисунок 4" descr="1227170836_x_1203f1c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582" r="3582"/>
          <a:stretch>
            <a:fillRect/>
          </a:stretch>
        </p:blipFill>
        <p:spPr/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429264"/>
            <a:ext cx="3429000" cy="1271598"/>
          </a:xfrm>
        </p:spPr>
        <p:txBody>
          <a:bodyPr/>
          <a:lstStyle/>
          <a:p>
            <a:r>
              <a:rPr lang="ru-RU" dirty="0" err="1" smtClean="0"/>
              <a:t>Ланнан</a:t>
            </a:r>
            <a:r>
              <a:rPr lang="ru-RU" dirty="0" smtClean="0"/>
              <a:t> </a:t>
            </a:r>
            <a:r>
              <a:rPr lang="ru-RU" dirty="0" err="1" smtClean="0"/>
              <a:t>Ши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0"/>
            <a:ext cx="3754902" cy="5203874"/>
          </a:xfrm>
        </p:spPr>
        <p:txBody>
          <a:bodyPr/>
          <a:lstStyle/>
          <a:p>
            <a:r>
              <a:rPr lang="ru-RU" b="1" dirty="0" err="1" smtClean="0"/>
              <a:t>Ланнан</a:t>
            </a:r>
            <a:r>
              <a:rPr lang="ru-RU" b="1" dirty="0" smtClean="0"/>
              <a:t> </a:t>
            </a:r>
            <a:r>
              <a:rPr lang="ru-RU" b="1" dirty="0" err="1" smtClean="0"/>
              <a:t>Ши</a:t>
            </a:r>
            <a:r>
              <a:rPr lang="ru-RU" b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Ланон</a:t>
            </a:r>
            <a:r>
              <a:rPr lang="ru-RU" dirty="0" smtClean="0"/>
              <a:t> </a:t>
            </a:r>
            <a:r>
              <a:rPr lang="ru-RU" dirty="0" err="1" smtClean="0"/>
              <a:t>Ши</a:t>
            </a:r>
            <a:r>
              <a:rPr lang="ru-RU" dirty="0" smtClean="0"/>
              <a:t>, Яблоневая Дева) - в кельтской мифологии "чудесная возлюбленная" - кровожадный дух, принимающий облик прекрасной девушки.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Живет она близ родников и источников.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Обычно она является какому-либо мужчине в образе писаной красавицы, незримой для всех остальных. Вот только не так мила и приветлива эта золотоволосая девушка в зеленом платье, когда заманивает на свой голос одиноких путников. Разомлевшим от пения беднягам она прокусывает шею и выпивает всю кровь, умертвляя свою жертву.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Как и от современных вампиров, от нее спасали только чеснок и серебро.</a:t>
            </a:r>
          </a:p>
          <a:p>
            <a:endParaRPr lang="ru-RU" dirty="0"/>
          </a:p>
        </p:txBody>
      </p:sp>
      <p:pic>
        <p:nvPicPr>
          <p:cNvPr id="5" name="Рисунок 4" descr="lannan-shi-mifology.pn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3" b="213"/>
          <a:stretch>
            <a:fillRect/>
          </a:stretch>
        </p:blipFill>
        <p:spPr/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586402"/>
            <a:ext cx="3429000" cy="1271598"/>
          </a:xfrm>
        </p:spPr>
        <p:txBody>
          <a:bodyPr/>
          <a:lstStyle/>
          <a:p>
            <a:r>
              <a:rPr lang="ru-RU" dirty="0" err="1" smtClean="0"/>
              <a:t>Корриганы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0"/>
            <a:ext cx="3754902" cy="6858000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/>
              <a:t>Корриганы</a:t>
            </a:r>
            <a:r>
              <a:rPr lang="ru-RU" dirty="0" smtClean="0"/>
              <a:t> - в кельтской мифологии хранительницы родников и источников, живут под землей на полуострове Бретань. Зачастую рядом с родниками можно обнаружить дольмены.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Ростом </a:t>
            </a:r>
            <a:r>
              <a:rPr lang="ru-RU" dirty="0" err="1" smtClean="0"/>
              <a:t>корриганы</a:t>
            </a:r>
            <a:r>
              <a:rPr lang="ru-RU" dirty="0" smtClean="0"/>
              <a:t> не более 60 см, их телосложение близко к идеальному. Одеты они в широкие одежды из тонкой белой материи. Нередко эти существа меняют свой облик и превращаются в угрей, пауков или змей.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Ночью </a:t>
            </a:r>
            <a:r>
              <a:rPr lang="ru-RU" dirty="0" err="1" smtClean="0"/>
              <a:t>корриганы</a:t>
            </a:r>
            <a:r>
              <a:rPr lang="ru-RU" dirty="0" smtClean="0"/>
              <a:t> кажутся необычайно красивыми, их длинные золотистые волосы светятся в темноте.  Днем их блеск пропадает, глаза становятся красными из-за прилившей к ним крови, а кожа высыхает и покрывается многочисленными глубокими морщинами.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полнолуние эти необычные существа выбираются на поверхность земли, садятся на берегу ручья и принимаются расчесывать драгоценными гребнями свои золотые волосы. Вода в такие ночи приобретает целебные свойства и может быть использована в колдовских обрядах. После причесывания </a:t>
            </a:r>
            <a:r>
              <a:rPr lang="ru-RU" dirty="0" err="1" smtClean="0"/>
              <a:t>корриганы</a:t>
            </a:r>
            <a:r>
              <a:rPr lang="ru-RU" dirty="0" smtClean="0"/>
              <a:t> прыгают в воду и начинают петь. Мужчина, услышавший эту прекрасную песню, должен непременно взять в жены одну из </a:t>
            </a:r>
            <a:r>
              <a:rPr lang="ru-RU" dirty="0" err="1" smtClean="0"/>
              <a:t>корриганов</a:t>
            </a:r>
            <a:r>
              <a:rPr lang="ru-RU" dirty="0" smtClean="0"/>
              <a:t>, в противном случае его ждет неминуемая смерть. </a:t>
            </a:r>
          </a:p>
          <a:p>
            <a:endParaRPr lang="ru-RU" dirty="0"/>
          </a:p>
        </p:txBody>
      </p:sp>
      <p:pic>
        <p:nvPicPr>
          <p:cNvPr id="5" name="Рисунок 4" descr="korrigans1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5572" b="5572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643578"/>
            <a:ext cx="3429000" cy="914408"/>
          </a:xfrm>
        </p:spPr>
        <p:txBody>
          <a:bodyPr/>
          <a:lstStyle/>
          <a:p>
            <a:r>
              <a:rPr lang="ru-RU" dirty="0" err="1" smtClean="0"/>
              <a:t>Гвиллионы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5000" y="0"/>
            <a:ext cx="3429000" cy="6858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Гвиллионы</a:t>
            </a:r>
            <a:r>
              <a:rPr lang="ru-RU" dirty="0" smtClean="0"/>
              <a:t> - в кельтской мифологии горные </a:t>
            </a:r>
            <a:r>
              <a:rPr lang="ru-RU" dirty="0" err="1" smtClean="0">
                <a:hlinkClick r:id="rId2"/>
              </a:rPr>
              <a:t>фейри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Это весьма кровожадные, зловещие существа. Они появляются лишь с заходом солнца, а их любимое занятие - прятаться в тени у горной тропы. Идущих по тропе путников они намеренно сбивают с дороги, нагромождая перед ними каменные завалы.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В Уэльсе </a:t>
            </a:r>
            <a:r>
              <a:rPr lang="ru-RU" dirty="0" err="1" smtClean="0"/>
              <a:t>гвиллионы</a:t>
            </a:r>
            <a:r>
              <a:rPr lang="ru-RU" dirty="0" smtClean="0"/>
              <a:t> часто заходят в дома местных жителей, особенно в ненастную погоду, и хозяева радушно принимают их, отнюдь не из любви, но опасаясь бед, которые может навлечь обиженный </a:t>
            </a:r>
            <a:r>
              <a:rPr lang="ru-RU" dirty="0" err="1" smtClean="0"/>
              <a:t>гвиллион</a:t>
            </a:r>
            <a:r>
              <a:rPr lang="ru-RU" dirty="0" smtClean="0"/>
              <a:t>. Им подносят свежую воду и особенно остерегаются, чтобы в углу у очага, где сидит </a:t>
            </a:r>
            <a:r>
              <a:rPr lang="ru-RU" dirty="0" err="1" smtClean="0"/>
              <a:t>Фейри</a:t>
            </a:r>
            <a:r>
              <a:rPr lang="ru-RU" dirty="0" smtClean="0"/>
              <a:t>, не оказалось ножа или иного режущего орудия. "Потому что с теми, кто об этом не позаботится, часто случается беда".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Отогнать </a:t>
            </a:r>
            <a:r>
              <a:rPr lang="ru-RU" dirty="0" err="1" smtClean="0"/>
              <a:t>Фейри</a:t>
            </a:r>
            <a:r>
              <a:rPr lang="ru-RU" dirty="0" smtClean="0"/>
              <a:t> на горной тропе - одно дело, но под крышей своего дома их лучше встречать гостеприимно. Чтобы отогнать </a:t>
            </a:r>
            <a:r>
              <a:rPr lang="ru-RU" dirty="0" err="1" smtClean="0"/>
              <a:t>гвиллионов</a:t>
            </a:r>
            <a:r>
              <a:rPr lang="ru-RU" dirty="0" smtClean="0"/>
              <a:t>, следует показать им раскрытую Библию, нож или другой режущий инструмент.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Самая вредная из </a:t>
            </a:r>
            <a:r>
              <a:rPr lang="ru-RU" dirty="0" err="1" smtClean="0"/>
              <a:t>гвиллионов</a:t>
            </a:r>
            <a:r>
              <a:rPr lang="ru-RU" dirty="0" smtClean="0"/>
              <a:t> - Горная Старуха . У неё диковинная четырехугольная шляпа, одежда пепельных тонов, фартук переброшен через плечо, а в руках то ли горшок, то ли деревянный чан. </a:t>
            </a:r>
          </a:p>
          <a:p>
            <a:endParaRPr lang="ru-RU" dirty="0"/>
          </a:p>
        </p:txBody>
      </p:sp>
      <p:pic>
        <p:nvPicPr>
          <p:cNvPr id="5" name="Рисунок 4" descr="gvillion-mifology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13" b="213"/>
          <a:stretch>
            <a:fillRect/>
          </a:stretch>
        </p:blipFill>
        <p:spPr/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312-sevostynova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C312-sevostynova</Template>
  <TotalTime>0</TotalTime>
  <Words>26</Words>
  <Application>Microsoft Office PowerPoint</Application>
  <PresentationFormat>Экран (4:3)</PresentationFormat>
  <Paragraphs>55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C312-sevostynova</vt:lpstr>
      <vt:lpstr>Энциклопедия мифических существ</vt:lpstr>
      <vt:lpstr>Презентация PowerPoint</vt:lpstr>
      <vt:lpstr>Презентация PowerPoint</vt:lpstr>
      <vt:lpstr>Агиски</vt:lpstr>
      <vt:lpstr>Гуараггеданон</vt:lpstr>
      <vt:lpstr>Пука</vt:lpstr>
      <vt:lpstr>Ланнан Ши</vt:lpstr>
      <vt:lpstr>Корриганы</vt:lpstr>
      <vt:lpstr>Гвиллионы</vt:lpstr>
      <vt:lpstr>Маб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Энциклопедия мифических существ</dc:title>
  <dc:creator>User</dc:creator>
  <cp:lastModifiedBy>User</cp:lastModifiedBy>
  <cp:revision>1</cp:revision>
  <dcterms:created xsi:type="dcterms:W3CDTF">2013-02-02T08:02:24Z</dcterms:created>
  <dcterms:modified xsi:type="dcterms:W3CDTF">2013-02-02T08:02:54Z</dcterms:modified>
</cp:coreProperties>
</file>