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2.jpeg"/><Relationship Id="rId7" Type="http://schemas.openxmlformats.org/officeDocument/2006/relationships/image" Target="../media/image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13.jpeg"/><Relationship Id="rId4" Type="http://schemas.openxmlformats.org/officeDocument/2006/relationships/image" Target="../media/image8.jpeg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0" y="776288"/>
            <a:ext cx="5817406" cy="1470025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Ирландские и кельтские существа!!!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74" name="Рисунок 173" descr="leprek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134" y="980728"/>
            <a:ext cx="2540000" cy="40005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75" name="Рисунок 174" descr="irlandskie_sagi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1916832"/>
            <a:ext cx="2786082" cy="299403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76" name="Рисунок 175" descr="1266048026_1262964145_bm0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7970" y="2564904"/>
            <a:ext cx="2466979" cy="30839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763688" y="5733256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/>
              <a:t>Автор:  Сабирова Анастасия, МБОУ «СОШ № 7», г. Усть-Илимск.</a:t>
            </a:r>
          </a:p>
          <a:p>
            <a:pPr algn="r"/>
            <a:endParaRPr lang="ru-RU" sz="1600" b="1" dirty="0" smtClean="0"/>
          </a:p>
          <a:p>
            <a:pPr algn="r"/>
            <a:r>
              <a:rPr lang="ru-RU" sz="1600" b="1" dirty="0" smtClean="0"/>
              <a:t>Куратор: Адамкова Антонина Михайловна, учитель музыки, МБОУ «СОШ № 7», г. Усть-Илимск.</a:t>
            </a:r>
            <a:endParaRPr lang="ru-RU" sz="16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0638" y="0"/>
            <a:ext cx="4043362" cy="1399032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Лепреконы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5257808" cy="6143668"/>
          </a:xfrm>
        </p:spPr>
        <p:txBody>
          <a:bodyPr>
            <a:normAutofit fontScale="5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err="1" smtClean="0">
                <a:ln w="50800"/>
              </a:rPr>
              <a:t>Лепреконы</a:t>
            </a:r>
            <a:r>
              <a:rPr lang="ru-RU" b="1" dirty="0" smtClean="0">
                <a:ln w="50800"/>
              </a:rPr>
              <a:t> в ирландском фольклоре небольшие существа, похожие на гномов, жившие на холмах Ирландии, чаще башмачники. Они постоянно тачают один и тот же башмак. Известно, что </a:t>
            </a:r>
            <a:r>
              <a:rPr lang="ru-RU" b="1" dirty="0" err="1" smtClean="0">
                <a:ln w="50800"/>
              </a:rPr>
              <a:t>лепреконы</a:t>
            </a:r>
            <a:r>
              <a:rPr lang="ru-RU" b="1" dirty="0" smtClean="0">
                <a:ln w="50800"/>
              </a:rPr>
              <a:t> не прочь выпить, поэтому их частенько можно встретить в винных погребах. Еще они обожают табак и не выпускают изо рта трубки. Говорят, что у каждого из </a:t>
            </a:r>
            <a:r>
              <a:rPr lang="ru-RU" b="1" dirty="0" err="1" smtClean="0">
                <a:ln w="50800"/>
              </a:rPr>
              <a:t>лепреконов</a:t>
            </a:r>
            <a:r>
              <a:rPr lang="ru-RU" b="1" dirty="0" smtClean="0">
                <a:ln w="50800"/>
              </a:rPr>
              <a:t> есть горшок золота или если нет золота, то </a:t>
            </a:r>
            <a:r>
              <a:rPr lang="ru-RU" b="1" dirty="0" err="1" smtClean="0">
                <a:ln w="50800"/>
              </a:rPr>
              <a:t>лепрекон</a:t>
            </a:r>
            <a:r>
              <a:rPr lang="ru-RU" b="1" dirty="0" smtClean="0">
                <a:ln w="50800"/>
              </a:rPr>
              <a:t> исполняет три желания. Если человеку повезло и он поймал </a:t>
            </a:r>
            <a:r>
              <a:rPr lang="ru-RU" b="1" dirty="0" err="1" smtClean="0">
                <a:ln w="50800"/>
              </a:rPr>
              <a:t>лепрекона</a:t>
            </a:r>
            <a:r>
              <a:rPr lang="ru-RU" b="1" dirty="0" smtClean="0">
                <a:ln w="50800"/>
              </a:rPr>
              <a:t>, то он может заставить его показать то место, где спрятано его золото , подробно обо всем у него выспросить, не спуская с пленника глаз. Но еще никому и никогда не удавалось обмануть </a:t>
            </a:r>
            <a:r>
              <a:rPr lang="ru-RU" b="1" dirty="0" err="1" smtClean="0">
                <a:ln w="50800"/>
              </a:rPr>
              <a:t>лепрекона</a:t>
            </a:r>
            <a:r>
              <a:rPr lang="ru-RU" b="1" dirty="0" smtClean="0">
                <a:ln w="50800"/>
              </a:rPr>
              <a:t>: он всегда найдет способ вывернуться и удрать. Вид у </a:t>
            </a:r>
            <a:r>
              <a:rPr lang="ru-RU" b="1" dirty="0" err="1" smtClean="0">
                <a:ln w="50800"/>
              </a:rPr>
              <a:t>лепрекона</a:t>
            </a:r>
            <a:r>
              <a:rPr lang="ru-RU" b="1" dirty="0" smtClean="0">
                <a:ln w="50800"/>
              </a:rPr>
              <a:t> весьма экзотический - светлая кожа, морщинистое личико, ярко-красный нос. Наряд составляют треуголка, зеленые штаны и жилет с громадными блестящими пуговицами, кожаный фартук, длинные </a:t>
            </a:r>
            <a:r>
              <a:rPr lang="ru-RU" b="1" dirty="0" err="1" smtClean="0">
                <a:ln w="50800"/>
              </a:rPr>
              <a:t>голубые</a:t>
            </a:r>
            <a:r>
              <a:rPr lang="ru-RU" b="1" dirty="0" smtClean="0">
                <a:ln w="50800"/>
              </a:rPr>
              <a:t> чулки и высокие башмаки с серебряными пряжками размерами немногим меньше башмаков.</a:t>
            </a:r>
            <a:endParaRPr lang="ru-RU" b="1" dirty="0">
              <a:ln w="50800"/>
            </a:endParaRPr>
          </a:p>
        </p:txBody>
      </p:sp>
      <p:pic>
        <p:nvPicPr>
          <p:cNvPr id="4" name="Рисунок 3" descr="leprek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1428736"/>
            <a:ext cx="3000396" cy="500066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31016"/>
            <a:ext cx="3471858" cy="1399032"/>
          </a:xfrm>
        </p:spPr>
        <p:txBody>
          <a:bodyPr/>
          <a:lstStyle/>
          <a:p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Блодуэдд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4614866" cy="6815110"/>
          </a:xfrm>
        </p:spPr>
        <p:txBody>
          <a:bodyPr>
            <a:normAutofit fontScale="475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64008" indent="0">
              <a:buNone/>
            </a:pPr>
            <a:endParaRPr lang="ru-RU" b="1" dirty="0" smtClean="0">
              <a:ln/>
              <a:solidFill>
                <a:schemeClr val="accent3"/>
              </a:solidFill>
            </a:endParaRPr>
          </a:p>
          <a:p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Блодуэдд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или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Блодевед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("рожденная из цветов" или "с лицом цветка"), в валлийской мифологии прекрасное создание магов Мата и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Гвидиона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из цветков дуба, ракитника и таволги, предназначенная в жены племяннику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Гвидиона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Ллеу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которому мать,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Арианрод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запретила жениться на смертной женщине. Некоторое время молодые жили счастливо, но, когда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Ллеу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отправился навестить Мата,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Блодуэдд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оказала чрезмерное гостеприимство охотнику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Горонви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владыке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Пенлинна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 Любовники задумали погубить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Ллеу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 Это было непросто, так как умереть он мог только стоя одной ногой на спине козла, а другой — на краю ванны и лишь от удара копья, на изготовление которого требовался целый год. </a:t>
            </a:r>
          </a:p>
          <a:p>
            <a:endParaRPr lang="ru-RU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Подлое убийство свершилось, однако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Ллеу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не умер, а взлетел в небо, обернувшись орлом. Разгневанные Мат и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Гвидион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решили отомстить за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Ллеу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 Они разыскали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Блодуэдд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и обратили ее в сову, зловещую птицу ночи.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Рисунок 3" descr="celt3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1285860"/>
            <a:ext cx="3393281" cy="54292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9266" y="0"/>
            <a:ext cx="3328982" cy="1399032"/>
          </a:xfrm>
        </p:spPr>
        <p:txBody>
          <a:bodyPr/>
          <a:lstStyle/>
          <a:p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Гвиневра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Рисунок 3" descr="celt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214422"/>
            <a:ext cx="3428992" cy="46628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51520" y="188640"/>
            <a:ext cx="5112568" cy="65318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легендах о рыцарях Круглого стола </a:t>
            </a:r>
            <a:r>
              <a:rPr lang="ru-RU" sz="1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Гвиневру</a:t>
            </a:r>
            <a:r>
              <a:rPr lang="ru-RU" sz="1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всегда сравнивают с Еленой Троянской, поскольку обе красавицы принесли несчастье тем, кто их любил. Красота королевы заставила племянника Артура, сэра </a:t>
            </a:r>
            <a:r>
              <a:rPr lang="ru-RU" sz="1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Мордреда</a:t>
            </a:r>
            <a:r>
              <a:rPr lang="ru-RU" sz="1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в отсутствие короля захватить </a:t>
            </a:r>
            <a:r>
              <a:rPr lang="ru-RU" sz="1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Камелот</a:t>
            </a:r>
            <a:r>
              <a:rPr lang="ru-RU" sz="1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 силой принудить королеву </a:t>
            </a:r>
            <a:r>
              <a:rPr lang="ru-RU" sz="1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Гвиневру</a:t>
            </a:r>
            <a:r>
              <a:rPr lang="ru-RU" sz="1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вступить с ним в брак и отречься от короля Артура.	 </a:t>
            </a:r>
            <a:r>
              <a:rPr lang="ru-RU" sz="1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Существует </a:t>
            </a:r>
            <a:r>
              <a:rPr lang="ru-RU" sz="1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старинное поверье, что ее тело было погребено в монастыре </a:t>
            </a:r>
            <a:r>
              <a:rPr lang="ru-RU" sz="1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Гластонбери</a:t>
            </a:r>
            <a:r>
              <a:rPr lang="ru-RU" sz="1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неподалеку от могилы короля Артура. </a:t>
            </a:r>
          </a:p>
          <a:p>
            <a:pPr>
              <a:lnSpc>
                <a:spcPct val="120000"/>
              </a:lnSpc>
            </a:pPr>
            <a:endParaRPr lang="ru-RU" sz="1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Именно </a:t>
            </a:r>
            <a:r>
              <a:rPr lang="ru-RU" sz="1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Гластонбери</a:t>
            </a:r>
            <a:r>
              <a:rPr lang="ru-RU" sz="1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отождествляется в некоторых легендах о короле Артуре с чудесным островом </a:t>
            </a:r>
            <a:r>
              <a:rPr lang="ru-RU" sz="1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Аваллоном</a:t>
            </a:r>
            <a:r>
              <a:rPr lang="ru-RU" sz="1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Яблочным островом, земным раем, - куда был перенесен король Артур и где он пребывает и по сей день - живет в подземном гроте или перевоплотился в ворона - ожидая, когда наступит время его возвращения в Британию для ее освобождения от поработителей.</a:t>
            </a:r>
          </a:p>
          <a:p>
            <a:pPr>
              <a:lnSpc>
                <a:spcPct val="120000"/>
              </a:lnSpc>
            </a:pPr>
            <a:r>
              <a:rPr lang="ru-RU" sz="1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Гластонбери</a:t>
            </a:r>
            <a:r>
              <a:rPr lang="ru-RU" sz="1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реально существовал неподалеку от Бата (</a:t>
            </a:r>
            <a:r>
              <a:rPr lang="ru-RU" sz="14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Соммерсетшир</a:t>
            </a:r>
            <a:r>
              <a:rPr lang="ru-RU" sz="1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вблизи уэльской границы, и был упразднен лишь в 1539 году английской Реформацией. На территории аббатства была действительно обнаружена могила, предположительно короля Артура, что принесло большие выгоды и монастырю, и правящей нормандской королевской династии, ибо устраняло версию "прихода" воскресшего короля Артура.</a:t>
            </a:r>
            <a:endParaRPr lang="ru-RU" sz="1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456" y="0"/>
            <a:ext cx="3257544" cy="139903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Фоморы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4900618" cy="5883328"/>
          </a:xfrm>
        </p:spPr>
        <p:txBody>
          <a:bodyPr>
            <a:normAutofit fontScale="3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Фоморы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Фоморы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или нижние демоны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Художник Джон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Дункан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1912 год 	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Фоморы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("нижние демоны"), в ирландской мифологии демонические существа, противники Племен богини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Дану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во второй битве при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Мойтуре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Остров Блаженных, расположенный в западной части океана, нередко назывался владениями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фоморов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которых также именовали "героями из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сидов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". По-видимому, первоначально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фоморы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божества вроде скандинавских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ванов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были связаны с плодородием и магией. Ирландцы представляли себе этих демонов в виде одноруких, одноглазых или одноногих существ, уродливых и злобных.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Фоморы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демонические существа, уродливые и злобные, обитали в подземном мире, но иногда выходили на поверхность и участвовали в кровопролитных битвах с Племенами богини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Дану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мифологии ирландских кельтов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фоморы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название которых сохранилось в нескольких фонетических вариантах, считались расой демонических существ, бывших полулюдьми, получудовищами.</a:t>
            </a: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Богиня Домну</a:t>
            </a:r>
          </a:p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Гиасинто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Гаудензи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Это название переводится как «морские чудища» или «подводные демоны», ибо их родина, по преданию, находилась на дне морском. Они сражались против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Парталона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когда его войско вторглось в Ирландию, и были разбиты им, после чего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Парталон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отправил их в изгнание, предположительно — на Гебридские острова и остров Мэн. Однако после высадки в Ирландии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Немхеда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они возвратились на остров. Они покорили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немедян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немедийцев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 и обложили их громадной данью.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Немедяне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подняли восстание, но были разбиты, и немногие оставшиеся в живых бежали, вероятнее всего, в Грецию или Фракию. Таким образом, представители клана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Фир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Болг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вполне могли быть потомками этих изгнанников. </a:t>
            </a: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Следующим соперником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фоморов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Ирландии стали боги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Туатха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Де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Данаан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Первоначально клан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Туатха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Де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Данаан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фоморы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мирно уживались в Ирландии, причем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фоморы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занимали совсем небольшую часть острова. Однако затем между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Туатха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Де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Данаан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фоморами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вспыхнула вражда, и между ними произошла вторая битва при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Мойтуре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(Маг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Туиред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). Обе стороны понесли тяжелые потери, но клан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Туатха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Де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Данаан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конце концов одержал победу, и остатки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фоморов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были изгнаны из Ирландии.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 descr="celt26_sm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357298"/>
            <a:ext cx="3143272" cy="5214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7960" y="0"/>
            <a:ext cx="2686040" cy="1399032"/>
          </a:xfrm>
        </p:spPr>
        <p:txBody>
          <a:bodyPr/>
          <a:lstStyle/>
          <a:p>
            <a:r>
              <a:rPr lang="ru-RU" dirty="0" err="1" smtClean="0"/>
              <a:t>Нуаду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5257808" cy="6097642"/>
          </a:xfrm>
        </p:spPr>
        <p:txBody>
          <a:bodyPr>
            <a:normAutofit fontScale="47500" lnSpcReduction="20000"/>
          </a:bodyPr>
          <a:lstStyle/>
          <a:p>
            <a:r>
              <a:rPr lang="ru-RU" dirty="0" err="1" smtClean="0"/>
              <a:t>Нуаду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Нуаду</a:t>
            </a:r>
            <a:endParaRPr lang="ru-RU" dirty="0" smtClean="0"/>
          </a:p>
          <a:p>
            <a:r>
              <a:rPr lang="ru-RU" dirty="0" smtClean="0"/>
              <a:t>Художник Джим </a:t>
            </a:r>
            <a:r>
              <a:rPr lang="ru-RU" dirty="0" err="1" smtClean="0"/>
              <a:t>Фитцпатрик</a:t>
            </a:r>
            <a:r>
              <a:rPr lang="ru-RU" dirty="0" smtClean="0"/>
              <a:t>	</a:t>
            </a:r>
            <a:r>
              <a:rPr lang="ru-RU" dirty="0" err="1" smtClean="0"/>
              <a:t>Нуаду</a:t>
            </a:r>
            <a:r>
              <a:rPr lang="ru-RU" dirty="0" smtClean="0"/>
              <a:t> или </a:t>
            </a:r>
            <a:r>
              <a:rPr lang="ru-RU" dirty="0" err="1" smtClean="0"/>
              <a:t>Нуада</a:t>
            </a:r>
            <a:r>
              <a:rPr lang="ru-RU" dirty="0" smtClean="0"/>
              <a:t>, в ирландской мифологии влиятельный бог и предводитель Племен богини </a:t>
            </a:r>
            <a:r>
              <a:rPr lang="ru-RU" dirty="0" err="1" smtClean="0"/>
              <a:t>Дану</a:t>
            </a:r>
            <a:r>
              <a:rPr lang="ru-RU" dirty="0" smtClean="0"/>
              <a:t> (богов </a:t>
            </a:r>
            <a:r>
              <a:rPr lang="ru-RU" dirty="0" err="1" smtClean="0"/>
              <a:t>Туатха</a:t>
            </a:r>
            <a:r>
              <a:rPr lang="ru-RU" dirty="0" smtClean="0"/>
              <a:t> Де </a:t>
            </a:r>
            <a:r>
              <a:rPr lang="ru-RU" dirty="0" err="1" smtClean="0"/>
              <a:t>Данаан</a:t>
            </a:r>
            <a:r>
              <a:rPr lang="ru-RU" dirty="0" smtClean="0"/>
              <a:t>). В первой битве при </a:t>
            </a:r>
            <a:r>
              <a:rPr lang="ru-RU" dirty="0" err="1" smtClean="0"/>
              <a:t>Мойтуре</a:t>
            </a:r>
            <a:r>
              <a:rPr lang="ru-RU" dirty="0" smtClean="0"/>
              <a:t> (Маг </a:t>
            </a:r>
            <a:r>
              <a:rPr lang="ru-RU" dirty="0" err="1" smtClean="0"/>
              <a:t>Туиред</a:t>
            </a:r>
            <a:r>
              <a:rPr lang="ru-RU" dirty="0" smtClean="0"/>
              <a:t>) он потерял руку, несмотря на то, что у него был волшебный меч, от которого никто не мог спастись. </a:t>
            </a:r>
          </a:p>
          <a:p>
            <a:endParaRPr lang="ru-RU" dirty="0" smtClean="0"/>
          </a:p>
          <a:p>
            <a:r>
              <a:rPr lang="ru-RU" dirty="0" smtClean="0"/>
              <a:t>Поскольку человек с физическим изъяном не мог быть королем богов </a:t>
            </a:r>
            <a:r>
              <a:rPr lang="ru-RU" dirty="0" err="1" smtClean="0"/>
              <a:t>Туатха</a:t>
            </a:r>
            <a:r>
              <a:rPr lang="ru-RU" dirty="0" smtClean="0"/>
              <a:t> Де </a:t>
            </a:r>
            <a:r>
              <a:rPr lang="ru-RU" dirty="0" err="1" smtClean="0"/>
              <a:t>Данаан</a:t>
            </a:r>
            <a:r>
              <a:rPr lang="ru-RU" dirty="0" smtClean="0"/>
              <a:t>, </a:t>
            </a:r>
            <a:r>
              <a:rPr lang="ru-RU" dirty="0" err="1" smtClean="0"/>
              <a:t>Нуаду</a:t>
            </a:r>
            <a:r>
              <a:rPr lang="ru-RU" dirty="0" smtClean="0"/>
              <a:t> был вынужден отречься от трона и уступить его </a:t>
            </a:r>
            <a:r>
              <a:rPr lang="ru-RU" dirty="0" err="1" smtClean="0"/>
              <a:t>Бресу</a:t>
            </a:r>
            <a:r>
              <a:rPr lang="ru-RU" dirty="0" smtClean="0"/>
              <a:t>. Впоследствии бог врачеватель Диан </a:t>
            </a:r>
            <a:r>
              <a:rPr lang="ru-RU" dirty="0" err="1" smtClean="0"/>
              <a:t>Кехт</a:t>
            </a:r>
            <a:r>
              <a:rPr lang="ru-RU" dirty="0" smtClean="0"/>
              <a:t> сделал ему серебряную руку, так что </a:t>
            </a:r>
            <a:r>
              <a:rPr lang="ru-RU" dirty="0" err="1" smtClean="0"/>
              <a:t>Нуаду</a:t>
            </a:r>
            <a:r>
              <a:rPr lang="ru-RU" dirty="0" smtClean="0"/>
              <a:t> получил прозвище </a:t>
            </a:r>
            <a:r>
              <a:rPr lang="ru-RU" dirty="0" err="1" smtClean="0"/>
              <a:t>Аргатлам</a:t>
            </a:r>
            <a:r>
              <a:rPr lang="ru-RU" dirty="0" smtClean="0"/>
              <a:t>, что означает "Серебряная Рука". После этого жадный и подлый </a:t>
            </a:r>
            <a:r>
              <a:rPr lang="ru-RU" dirty="0" err="1" smtClean="0"/>
              <a:t>Брес</a:t>
            </a:r>
            <a:r>
              <a:rPr lang="ru-RU" dirty="0" smtClean="0"/>
              <a:t> был свергнут с трона, и </a:t>
            </a:r>
            <a:r>
              <a:rPr lang="ru-RU" dirty="0" err="1" smtClean="0"/>
              <a:t>Нуаду</a:t>
            </a:r>
            <a:r>
              <a:rPr lang="ru-RU" dirty="0" smtClean="0"/>
              <a:t> вновь стал королем </a:t>
            </a:r>
            <a:r>
              <a:rPr lang="ru-RU" dirty="0" err="1" smtClean="0"/>
              <a:t>Туатха</a:t>
            </a:r>
            <a:r>
              <a:rPr lang="ru-RU" dirty="0" smtClean="0"/>
              <a:t> Де </a:t>
            </a:r>
            <a:r>
              <a:rPr lang="ru-RU" dirty="0" err="1" smtClean="0"/>
              <a:t>Данаан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В войне, вспыхнувшей вслед за этим, </a:t>
            </a:r>
            <a:r>
              <a:rPr lang="ru-RU" dirty="0" err="1" smtClean="0"/>
              <a:t>Нуаду</a:t>
            </a:r>
            <a:r>
              <a:rPr lang="ru-RU" dirty="0" smtClean="0"/>
              <a:t>, опасавшийся </a:t>
            </a:r>
            <a:r>
              <a:rPr lang="ru-RU" dirty="0" err="1" smtClean="0"/>
              <a:t>Балора</a:t>
            </a:r>
            <a:r>
              <a:rPr lang="ru-RU" dirty="0" smtClean="0"/>
              <a:t> в связи с предсказанием гибели от его мертвящего глаза, передал свою власть Лугу.</a:t>
            </a:r>
          </a:p>
          <a:p>
            <a:r>
              <a:rPr lang="ru-RU" dirty="0" smtClean="0"/>
              <a:t> Но во время второй битвы при </a:t>
            </a:r>
            <a:r>
              <a:rPr lang="ru-RU" dirty="0" err="1" smtClean="0"/>
              <a:t>Мойтуре</a:t>
            </a:r>
            <a:r>
              <a:rPr lang="ru-RU" dirty="0" smtClean="0"/>
              <a:t> смертоносный взгляд </a:t>
            </a:r>
            <a:r>
              <a:rPr lang="ru-RU" dirty="0" err="1" smtClean="0"/>
              <a:t>Балора</a:t>
            </a:r>
            <a:r>
              <a:rPr lang="ru-RU" dirty="0" smtClean="0"/>
              <a:t> погубил </a:t>
            </a:r>
            <a:r>
              <a:rPr lang="ru-RU" dirty="0" err="1" smtClean="0"/>
              <a:t>Нуаду</a:t>
            </a:r>
            <a:r>
              <a:rPr lang="ru-RU" dirty="0" smtClean="0"/>
              <a:t> и его жену </a:t>
            </a:r>
            <a:r>
              <a:rPr lang="ru-RU" dirty="0" err="1" smtClean="0"/>
              <a:t>Немаин</a:t>
            </a:r>
            <a:r>
              <a:rPr lang="ru-RU" dirty="0" smtClean="0"/>
              <a:t> до того, как бог солнца Луг успел поразить великана из пращи.</a:t>
            </a:r>
          </a:p>
          <a:p>
            <a:r>
              <a:rPr lang="ru-RU" dirty="0" smtClean="0"/>
              <a:t> В валлийской мифологии </a:t>
            </a:r>
            <a:r>
              <a:rPr lang="ru-RU" dirty="0" err="1" smtClean="0"/>
              <a:t>Нуаду</a:t>
            </a:r>
            <a:r>
              <a:rPr lang="ru-RU" dirty="0" smtClean="0"/>
              <a:t> соответствует бог </a:t>
            </a:r>
            <a:r>
              <a:rPr lang="ru-RU" dirty="0" err="1" smtClean="0"/>
              <a:t>Нудд</a:t>
            </a:r>
            <a:endParaRPr lang="ru-RU" dirty="0"/>
          </a:p>
        </p:txBody>
      </p:sp>
      <p:pic>
        <p:nvPicPr>
          <p:cNvPr id="4" name="Рисунок 3" descr="celt321_sm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1285860"/>
            <a:ext cx="2643206" cy="52149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9266" y="0"/>
            <a:ext cx="3614734" cy="1399032"/>
          </a:xfrm>
        </p:spPr>
        <p:txBody>
          <a:bodyPr/>
          <a:lstStyle/>
          <a:p>
            <a:r>
              <a:rPr lang="ru-RU" dirty="0" err="1" smtClean="0"/>
              <a:t>Мананнан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5329246" cy="5954766"/>
          </a:xfrm>
        </p:spPr>
        <p:txBody>
          <a:bodyPr>
            <a:normAutofit fontScale="47500" lnSpcReduction="20000"/>
          </a:bodyPr>
          <a:lstStyle/>
          <a:p>
            <a:r>
              <a:rPr lang="ru-RU" dirty="0" err="1" smtClean="0"/>
              <a:t>Мананнан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Мананнан</a:t>
            </a:r>
            <a:r>
              <a:rPr lang="ru-RU" dirty="0" smtClean="0"/>
              <a:t> в своей лодке Чистильщик волн	</a:t>
            </a:r>
            <a:r>
              <a:rPr lang="ru-RU" dirty="0" err="1" smtClean="0"/>
              <a:t>Мананнан</a:t>
            </a:r>
            <a:r>
              <a:rPr lang="ru-RU" dirty="0" smtClean="0"/>
              <a:t>, в ирландской мифологии сын бога морей Лера. Он получил свое имя от названия острова Мэн, расположенного в Ирландском море на полпути от Ирландии до Британии. </a:t>
            </a:r>
            <a:r>
              <a:rPr lang="ru-RU" dirty="0" err="1" smtClean="0"/>
              <a:t>Мананнан</a:t>
            </a:r>
            <a:r>
              <a:rPr lang="ru-RU" dirty="0" smtClean="0"/>
              <a:t> также был богом моря, волшебником и целителем, владыкой острова Блаженных, где жил в замке </a:t>
            </a:r>
            <a:r>
              <a:rPr lang="ru-RU" dirty="0" err="1" smtClean="0"/>
              <a:t>Эмхайн</a:t>
            </a:r>
            <a:r>
              <a:rPr lang="ru-RU" dirty="0" smtClean="0"/>
              <a:t> ("яблоневые деревья"). Бытовало мнение, что его владения находятся у западного побережья Ирландии, где-то в Атлантическом океане. </a:t>
            </a:r>
          </a:p>
          <a:p>
            <a:endParaRPr lang="ru-RU" dirty="0" smtClean="0"/>
          </a:p>
          <a:p>
            <a:r>
              <a:rPr lang="ru-RU" dirty="0" smtClean="0"/>
              <a:t>Женой </a:t>
            </a:r>
            <a:r>
              <a:rPr lang="ru-RU" dirty="0" err="1" smtClean="0"/>
              <a:t>Мананнана</a:t>
            </a:r>
            <a:r>
              <a:rPr lang="ru-RU" dirty="0" smtClean="0"/>
              <a:t> сына Лера была известная своей красотой </a:t>
            </a:r>
            <a:r>
              <a:rPr lang="ru-RU" dirty="0" err="1" smtClean="0"/>
              <a:t>Фанд</a:t>
            </a:r>
            <a:r>
              <a:rPr lang="ru-RU" dirty="0" smtClean="0"/>
              <a:t>, которая влюбилась в </a:t>
            </a:r>
            <a:r>
              <a:rPr lang="ru-RU" dirty="0" err="1" smtClean="0"/>
              <a:t>ольстерского</a:t>
            </a:r>
            <a:r>
              <a:rPr lang="ru-RU" dirty="0" smtClean="0"/>
              <a:t> героя </a:t>
            </a:r>
            <a:r>
              <a:rPr lang="ru-RU" dirty="0" err="1" smtClean="0"/>
              <a:t>Кухулина</a:t>
            </a:r>
            <a:r>
              <a:rPr lang="ru-RU" dirty="0" smtClean="0"/>
              <a:t>, но все же осталась с мужем: </a:t>
            </a:r>
            <a:r>
              <a:rPr lang="ru-RU" dirty="0" err="1" smtClean="0"/>
              <a:t>Мананнан</a:t>
            </a:r>
            <a:r>
              <a:rPr lang="ru-RU" dirty="0" smtClean="0"/>
              <a:t> взмахнул между ней и </a:t>
            </a:r>
            <a:r>
              <a:rPr lang="ru-RU" dirty="0" err="1" smtClean="0"/>
              <a:t>Кухулином</a:t>
            </a:r>
            <a:r>
              <a:rPr lang="ru-RU" dirty="0" smtClean="0"/>
              <a:t> волшебным плащом, чтобы влюбленные уже никогда не могли встретиться. </a:t>
            </a:r>
            <a:r>
              <a:rPr lang="ru-RU" dirty="0" err="1" smtClean="0"/>
              <a:t>Мананнан</a:t>
            </a:r>
            <a:r>
              <a:rPr lang="ru-RU" dirty="0" smtClean="0"/>
              <a:t> сын Лера был благороден, хорош собой и умел изменять свой облик, а его колесница одинаково легко неслась как по волнам, так и по суше. Кроме того, у бога была самоходная лодка, которую боги и простые смертные именовали "Чистильщик волн". Он был отцом множества детей от богинь и земных женщин, а один из его смертных сыновей, </a:t>
            </a:r>
            <a:r>
              <a:rPr lang="ru-RU" dirty="0" err="1" smtClean="0"/>
              <a:t>Монган</a:t>
            </a:r>
            <a:r>
              <a:rPr lang="ru-RU" dirty="0" smtClean="0"/>
              <a:t>, унаследовавший сверхъестественные способности отца, со временем станет великим королем и могучим воином.</a:t>
            </a:r>
            <a:endParaRPr lang="ru-RU" dirty="0"/>
          </a:p>
        </p:txBody>
      </p:sp>
      <p:pic>
        <p:nvPicPr>
          <p:cNvPr id="5" name="Рисунок 4" descr="celt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214422"/>
            <a:ext cx="3000396" cy="4786346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5074" y="0"/>
            <a:ext cx="2400288" cy="1399032"/>
          </a:xfrm>
        </p:spPr>
        <p:txBody>
          <a:bodyPr/>
          <a:lstStyle/>
          <a:p>
            <a:r>
              <a:rPr lang="ru-RU" dirty="0" err="1" smtClean="0"/>
              <a:t>Сидхе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5715040" cy="6429420"/>
          </a:xfrm>
        </p:spPr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Сидхе</a:t>
            </a:r>
            <a:endParaRPr lang="ru-RU" dirty="0" smtClean="0"/>
          </a:p>
          <a:p>
            <a:r>
              <a:rPr lang="ru-RU" dirty="0" err="1" smtClean="0"/>
              <a:t>Говард</a:t>
            </a:r>
            <a:r>
              <a:rPr lang="ru-RU" dirty="0" smtClean="0"/>
              <a:t> Джонсон	В мифологии ирландских кельтов после поражения от Сынов Мил </a:t>
            </a:r>
            <a:r>
              <a:rPr lang="ru-RU" dirty="0" err="1" smtClean="0"/>
              <a:t>Эспэйна</a:t>
            </a:r>
            <a:r>
              <a:rPr lang="ru-RU" dirty="0" smtClean="0"/>
              <a:t> каждому божеству племени богини </a:t>
            </a:r>
            <a:r>
              <a:rPr lang="ru-RU" dirty="0" err="1" smtClean="0"/>
              <a:t>Дану</a:t>
            </a:r>
            <a:r>
              <a:rPr lang="ru-RU" dirty="0" smtClean="0"/>
              <a:t> (</a:t>
            </a:r>
            <a:r>
              <a:rPr lang="ru-RU" dirty="0" err="1" smtClean="0"/>
              <a:t>Туатха</a:t>
            </a:r>
            <a:r>
              <a:rPr lang="ru-RU" dirty="0" smtClean="0"/>
              <a:t> Де </a:t>
            </a:r>
            <a:r>
              <a:rPr lang="ru-RU" dirty="0" err="1" smtClean="0"/>
              <a:t>Данаан</a:t>
            </a:r>
            <a:r>
              <a:rPr lang="ru-RU" dirty="0" smtClean="0"/>
              <a:t>) было отведено особое владение в потустороннем (точнее говоря, подземном) мире. Такое владение называлось </a:t>
            </a:r>
            <a:r>
              <a:rPr lang="ru-RU" dirty="0" err="1" smtClean="0"/>
              <a:t>сидх</a:t>
            </a:r>
            <a:r>
              <a:rPr lang="ru-RU" dirty="0" smtClean="0"/>
              <a:t>, что означает курган или холм. Впоследствии это слово стало употребляться в качестве названия обители бога. Каждый бог считался </a:t>
            </a:r>
            <a:r>
              <a:rPr lang="ru-RU" dirty="0" err="1" smtClean="0"/>
              <a:t>Фер</a:t>
            </a:r>
            <a:r>
              <a:rPr lang="ru-RU" dirty="0" smtClean="0"/>
              <a:t> </a:t>
            </a:r>
            <a:r>
              <a:rPr lang="ru-RU" dirty="0" err="1" smtClean="0"/>
              <a:t>Сидхе</a:t>
            </a:r>
            <a:r>
              <a:rPr lang="ru-RU" dirty="0" smtClean="0"/>
              <a:t>, то есть «Муж холма», а каждая богиня — </a:t>
            </a:r>
            <a:r>
              <a:rPr lang="ru-RU" dirty="0" err="1" smtClean="0"/>
              <a:t>Бин</a:t>
            </a:r>
            <a:r>
              <a:rPr lang="ru-RU" dirty="0" smtClean="0"/>
              <a:t> </a:t>
            </a:r>
            <a:r>
              <a:rPr lang="ru-RU" dirty="0" err="1" smtClean="0"/>
              <a:t>Сидхе</a:t>
            </a:r>
            <a:r>
              <a:rPr lang="ru-RU" dirty="0" smtClean="0"/>
              <a:t>, то есть «Женщина холма». </a:t>
            </a:r>
          </a:p>
          <a:p>
            <a:r>
              <a:rPr lang="ru-RU" dirty="0" err="1" smtClean="0"/>
              <a:t>Аэс</a:t>
            </a:r>
            <a:r>
              <a:rPr lang="ru-RU" dirty="0" smtClean="0"/>
              <a:t> </a:t>
            </a:r>
            <a:r>
              <a:rPr lang="ru-RU" dirty="0" err="1" smtClean="0"/>
              <a:t>Сидхе</a:t>
            </a:r>
            <a:r>
              <a:rPr lang="ru-RU" dirty="0" smtClean="0"/>
              <a:t>, «Люди холма», стало общим названием богов, сокращенно — </a:t>
            </a:r>
            <a:r>
              <a:rPr lang="ru-RU" dirty="0" err="1" smtClean="0"/>
              <a:t>сидхе</a:t>
            </a:r>
            <a:r>
              <a:rPr lang="ru-RU" dirty="0" smtClean="0"/>
              <a:t> (</a:t>
            </a:r>
            <a:r>
              <a:rPr lang="ru-RU" dirty="0" err="1" smtClean="0"/>
              <a:t>сидхи</a:t>
            </a:r>
            <a:r>
              <a:rPr lang="ru-RU" dirty="0" smtClean="0"/>
              <a:t>, </a:t>
            </a:r>
            <a:r>
              <a:rPr lang="ru-RU" dirty="0" err="1" smtClean="0"/>
              <a:t>сиды</a:t>
            </a:r>
            <a:r>
              <a:rPr lang="ru-RU" dirty="0" smtClean="0"/>
              <a:t>). Традиционно местом обитания этих существ считали чудесные острова, расположенные посреди океана. </a:t>
            </a:r>
          </a:p>
          <a:p>
            <a:endParaRPr lang="ru-RU" dirty="0" smtClean="0"/>
          </a:p>
          <a:p>
            <a:r>
              <a:rPr lang="ru-RU" dirty="0" smtClean="0"/>
              <a:t>В ирландской мифологии можно найти немало сюжетов, в которых смертные люди соперничали с </a:t>
            </a:r>
            <a:r>
              <a:rPr lang="ru-RU" dirty="0" err="1" smtClean="0"/>
              <a:t>сидами</a:t>
            </a:r>
            <a:r>
              <a:rPr lang="ru-RU" dirty="0" smtClean="0"/>
              <a:t>. Нередко герои проникали в место их обитания, чтобы посвататься к полюбившейся им девушке или же добыть чудесные предметы.</a:t>
            </a:r>
          </a:p>
          <a:p>
            <a:r>
              <a:rPr lang="ru-RU" dirty="0" smtClean="0"/>
              <a:t> В эпоху становления христианства </a:t>
            </a:r>
            <a:r>
              <a:rPr lang="ru-RU" dirty="0" err="1" smtClean="0"/>
              <a:t>сидами</a:t>
            </a:r>
            <a:r>
              <a:rPr lang="ru-RU" dirty="0" smtClean="0"/>
              <a:t> считались и боги, и сверхъестественные существа, находившиеся на более низком уровне развития, но в то же время отличавшиеся от смертных. Несмотря на то что не все </a:t>
            </a:r>
            <a:r>
              <a:rPr lang="ru-RU" dirty="0" err="1" smtClean="0"/>
              <a:t>сидхе</a:t>
            </a:r>
            <a:r>
              <a:rPr lang="ru-RU" dirty="0" smtClean="0"/>
              <a:t> были смертны, все они обладали даром долголетия. Кроме того, даже эти низшие существа были очень мудры.</a:t>
            </a:r>
          </a:p>
          <a:p>
            <a:endParaRPr lang="ru-RU" dirty="0" smtClean="0"/>
          </a:p>
          <a:p>
            <a:r>
              <a:rPr lang="ru-RU" dirty="0" smtClean="0"/>
              <a:t>В более позднюю эпоху представления о </a:t>
            </a:r>
            <a:r>
              <a:rPr lang="ru-RU" dirty="0" err="1" smtClean="0"/>
              <a:t>сидах</a:t>
            </a:r>
            <a:r>
              <a:rPr lang="ru-RU" dirty="0" smtClean="0"/>
              <a:t> отразились в образе фей, а также некоторых других сверхъестественных существ фольклора и народных преданий (</a:t>
            </a:r>
            <a:r>
              <a:rPr lang="ru-RU" dirty="0" err="1" smtClean="0"/>
              <a:t>баньши</a:t>
            </a:r>
            <a:r>
              <a:rPr lang="ru-RU" dirty="0" smtClean="0"/>
              <a:t>, </a:t>
            </a:r>
            <a:r>
              <a:rPr lang="ru-RU" dirty="0" err="1" smtClean="0"/>
              <a:t>богли</a:t>
            </a:r>
            <a:r>
              <a:rPr lang="ru-RU" dirty="0" smtClean="0"/>
              <a:t>, </a:t>
            </a:r>
            <a:r>
              <a:rPr lang="ru-RU" dirty="0" err="1" smtClean="0"/>
              <a:t>корилы</a:t>
            </a:r>
            <a:r>
              <a:rPr lang="ru-RU" dirty="0" smtClean="0"/>
              <a:t>, </a:t>
            </a:r>
            <a:r>
              <a:rPr lang="ru-RU" dirty="0" err="1" smtClean="0"/>
              <a:t>пикси</a:t>
            </a:r>
            <a:r>
              <a:rPr lang="ru-RU" dirty="0" smtClean="0"/>
              <a:t>, </a:t>
            </a:r>
            <a:r>
              <a:rPr lang="ru-RU" dirty="0" err="1" smtClean="0"/>
              <a:t>пульпиканы</a:t>
            </a:r>
            <a:r>
              <a:rPr lang="ru-RU" dirty="0" smtClean="0"/>
              <a:t> и т.д.). </a:t>
            </a:r>
          </a:p>
          <a:p>
            <a:r>
              <a:rPr lang="ru-RU" dirty="0" err="1" smtClean="0"/>
              <a:t>Пикси</a:t>
            </a:r>
            <a:r>
              <a:rPr lang="ru-RU" dirty="0" smtClean="0"/>
              <a:t> - одна из разновидностей эльфов в мифологии Юго-Восточной Англии. В поздних легендах говорилось, что </a:t>
            </a:r>
            <a:r>
              <a:rPr lang="ru-RU" dirty="0" err="1" smtClean="0"/>
              <a:t>пикси</a:t>
            </a:r>
            <a:r>
              <a:rPr lang="ru-RU" dirty="0" smtClean="0"/>
              <a:t> - потомки друидов, не принявших христианство. Эльфы обитали по берегам рек, в горах, в густых зарослях. Они бывали красивыми и уродливыми, нагими и одетыми. Часто </a:t>
            </a:r>
            <a:r>
              <a:rPr lang="ru-RU" dirty="0" err="1" smtClean="0"/>
              <a:t>пикси</a:t>
            </a:r>
            <a:r>
              <a:rPr lang="ru-RU" dirty="0" smtClean="0"/>
              <a:t> надевали зеленое платье, которое делало их незаметными на фоне листвы. К людям эти существа относились враждебно, могли заставить человека заблудиться в чаще, могли увести лошадей, украсть младенца, испортить продукты.</a:t>
            </a:r>
            <a:endParaRPr lang="ru-RU" dirty="0"/>
          </a:p>
        </p:txBody>
      </p:sp>
      <p:pic>
        <p:nvPicPr>
          <p:cNvPr id="1026" name="Picture 2" descr="http://www.thebest3d.com/dogwaffle/dotm/CarmenKeys/sidhe_prieste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9394">
            <a:off x="6040456" y="1703922"/>
            <a:ext cx="2813720" cy="369803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elt_map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Рисунок 4" descr="celt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0166" y="3286124"/>
            <a:ext cx="1285884" cy="1285884"/>
          </a:xfrm>
          <a:prstGeom prst="rect">
            <a:avLst/>
          </a:prstGeom>
        </p:spPr>
      </p:pic>
      <p:pic>
        <p:nvPicPr>
          <p:cNvPr id="7" name="Рисунок 6" descr="celt321_smal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4546" y="642918"/>
            <a:ext cx="1357316" cy="1914164"/>
          </a:xfrm>
          <a:prstGeom prst="rect">
            <a:avLst/>
          </a:prstGeom>
        </p:spPr>
      </p:pic>
      <p:pic>
        <p:nvPicPr>
          <p:cNvPr id="8" name="Рисунок 7" descr="celt38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3643314"/>
            <a:ext cx="625071" cy="1263301"/>
          </a:xfrm>
          <a:prstGeom prst="rect">
            <a:avLst/>
          </a:prstGeom>
        </p:spPr>
      </p:pic>
      <p:pic>
        <p:nvPicPr>
          <p:cNvPr id="9" name="Рисунок 8" descr="celt26_small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6380" y="500042"/>
            <a:ext cx="1333503" cy="1000127"/>
          </a:xfrm>
          <a:prstGeom prst="rect">
            <a:avLst/>
          </a:prstGeom>
        </p:spPr>
      </p:pic>
      <p:pic>
        <p:nvPicPr>
          <p:cNvPr id="10" name="Рисунок 9" descr="leprekon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57620" y="3143248"/>
            <a:ext cx="841372" cy="1371436"/>
          </a:xfrm>
          <a:prstGeom prst="rect">
            <a:avLst/>
          </a:prstGeom>
        </p:spPr>
      </p:pic>
      <p:pic>
        <p:nvPicPr>
          <p:cNvPr id="11" name="Рисунок 10" descr="celt0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43702" y="1928802"/>
            <a:ext cx="1428728" cy="1071546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832930" y="5000636"/>
            <a:ext cx="29658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Конец!!!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3" name="Picture 2" descr="http://www.thebest3d.com/dogwaffle/dotm/CarmenKeys/sidhe_priestess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7" y="294771"/>
            <a:ext cx="969808" cy="12746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60</TotalTime>
  <Words>456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Ирландские и кельтские существа!!!</vt:lpstr>
      <vt:lpstr>Лепреконы</vt:lpstr>
      <vt:lpstr>Блодуэдд</vt:lpstr>
      <vt:lpstr>Гвиневра</vt:lpstr>
      <vt:lpstr>Фоморы</vt:lpstr>
      <vt:lpstr>Нуаду</vt:lpstr>
      <vt:lpstr>Мананнан</vt:lpstr>
      <vt:lpstr>Сидхе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Ирландские, мифические существа!!!</dc:title>
  <cp:lastModifiedBy>Admin</cp:lastModifiedBy>
  <cp:revision>9</cp:revision>
  <dcterms:modified xsi:type="dcterms:W3CDTF">2012-11-23T13:31:41Z</dcterms:modified>
</cp:coreProperties>
</file>