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6" r:id="rId3"/>
    <p:sldId id="257" r:id="rId4"/>
    <p:sldId id="258" r:id="rId5"/>
    <p:sldId id="261" r:id="rId6"/>
    <p:sldId id="259" r:id="rId7"/>
    <p:sldId id="26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844824"/>
            <a:ext cx="70723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_AlgeriusRough" pitchFamily="82" charset="-52"/>
              </a:rPr>
              <a:t>Мифологические</a:t>
            </a:r>
          </a:p>
          <a:p>
            <a:pPr algn="ctr"/>
            <a:r>
              <a:rPr lang="ru-RU" sz="6000" b="1" dirty="0">
                <a:latin typeface="a_AlgeriusRough" pitchFamily="82" charset="-52"/>
              </a:rPr>
              <a:t>с</a:t>
            </a:r>
            <a:r>
              <a:rPr lang="ru-RU" sz="6000" b="1" dirty="0" smtClean="0">
                <a:latin typeface="a_AlgeriusRough" pitchFamily="82" charset="-52"/>
              </a:rPr>
              <a:t>ущества Древней Греции</a:t>
            </a:r>
            <a:endParaRPr lang="ru-RU" sz="6000" b="1" dirty="0">
              <a:latin typeface="a_AlgeriusRough" pitchFamily="82" charset="-5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Дистанционный творческий центр «Академия успеха»</a:t>
            </a:r>
          </a:p>
          <a:p>
            <a:pPr algn="ctr"/>
            <a:r>
              <a:rPr lang="en-US" dirty="0" smtClean="0"/>
              <a:t>II </a:t>
            </a:r>
            <a:r>
              <a:rPr lang="ru-RU" dirty="0" smtClean="0"/>
              <a:t>Дистанционный конкурс «Мифологические существа»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90417" y="4941168"/>
            <a:ext cx="6840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Автор: Мухина Александра, МБОУ «СОШ № 7», г. Усть-Илимск.</a:t>
            </a:r>
          </a:p>
          <a:p>
            <a:endParaRPr lang="ru-RU" dirty="0" smtClean="0"/>
          </a:p>
          <a:p>
            <a:pPr algn="r"/>
            <a:r>
              <a:rPr lang="ru-RU" dirty="0" smtClean="0"/>
              <a:t>Куратор: Адамкова Антонина Михайловна, учитель музыки, МБОУ «СОШ № 7», г. Усть-Илимск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89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050" y="428604"/>
            <a:ext cx="7072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a_AlgeriusRough" pitchFamily="82" charset="-52"/>
              </a:rPr>
              <a:t>Амазонки</a:t>
            </a:r>
            <a:endParaRPr lang="ru-RU" sz="4400" dirty="0">
              <a:latin typeface="a_AlgeriusRough" pitchFamily="8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250033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Женщины-воительницы, ведущих свой род от бога войны Ареса и наяды Гармонии. В битвах с амазонками участвовали </a:t>
            </a:r>
            <a:r>
              <a:rPr lang="ru-RU" sz="2000" dirty="0" err="1" smtClean="0"/>
              <a:t>Беллерофонт</a:t>
            </a:r>
            <a:r>
              <a:rPr lang="ru-RU" sz="2000" dirty="0" smtClean="0"/>
              <a:t>, Геракл и Тесей. Во время Троянской войны амазонки сражались на стороне троянцев.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714488"/>
            <a:ext cx="5715000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285728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_AlgeriusRough" pitchFamily="82" charset="-52"/>
              </a:rPr>
              <a:t>Мойры</a:t>
            </a:r>
            <a:endParaRPr lang="ru-RU" sz="4400" dirty="0">
              <a:latin typeface="a_AlgeriusRough" pitchFamily="82" charset="-5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3116"/>
            <a:ext cx="6715172" cy="402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357158" y="1071546"/>
            <a:ext cx="8429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Богини судьбы. В представлениях греков мойра-судьба каждого воплощается в некоем материальном предмете — фетише, носителе жизненных сил. Мойры сопричастны Зевсу — иногда он именуется </a:t>
            </a:r>
            <a:r>
              <a:rPr lang="ru-RU" dirty="0" err="1" smtClean="0"/>
              <a:t>Морием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357166"/>
            <a:ext cx="15007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 smtClean="0">
                <a:latin typeface="a_AlgeriusRough" pitchFamily="82" charset="-52"/>
              </a:rPr>
              <a:t>Оры</a:t>
            </a:r>
            <a:endParaRPr lang="ru-RU" sz="4400" dirty="0">
              <a:latin typeface="a_AlgeriusRough" pitchFamily="8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1214422"/>
            <a:ext cx="61436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Богини времен года, благоприятствующие растительности. Они отпирают и запирают врата Олимпа, собирают или рассеивают тучи, кормят и запрягают коней Геры.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571744"/>
            <a:ext cx="5929324" cy="3959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500695" cy="7500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084168" y="1714488"/>
            <a:ext cx="250033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Нимфы, считались дочерьми Атланта и океаниды </a:t>
            </a:r>
            <a:r>
              <a:rPr lang="ru-RU" dirty="0" err="1" smtClean="0"/>
              <a:t>Эфры</a:t>
            </a:r>
            <a:r>
              <a:rPr lang="ru-RU" dirty="0" smtClean="0"/>
              <a:t>, или </a:t>
            </a:r>
            <a:r>
              <a:rPr lang="ru-RU" dirty="0" err="1" smtClean="0"/>
              <a:t>Плейоны</a:t>
            </a:r>
            <a:r>
              <a:rPr lang="ru-RU" dirty="0" smtClean="0"/>
              <a:t>. Когда их брат, </a:t>
            </a:r>
            <a:r>
              <a:rPr lang="ru-RU" dirty="0" err="1" smtClean="0"/>
              <a:t>Гиант</a:t>
            </a:r>
            <a:r>
              <a:rPr lang="ru-RU" dirty="0" smtClean="0"/>
              <a:t>, погиб на охоте, пять из них лишили себя с горя жизни и были обращены богами в звезды, под именем Гиад.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500826" y="785794"/>
            <a:ext cx="23342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>
                <a:latin typeface="a_AlgeriusRough" pitchFamily="82" charset="-52"/>
              </a:rPr>
              <a:t>Гиады</a:t>
            </a:r>
            <a:endParaRPr lang="ru-RU" sz="4400" dirty="0">
              <a:latin typeface="a_AlgeriusRough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АФРОДИТА\31eed-4b815620662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71612"/>
            <a:ext cx="2800350" cy="42862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35896" y="1357298"/>
            <a:ext cx="20002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Богиня красоты и любви, пронизывающей весь мир. Афродита являлась не только покровительницей любви, о чем сообщал автор поэмы "О природе вещей" Тит Лукреций Кар, но и богиней плодородия, вечной весны и жизни.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3214678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00332" y="357166"/>
            <a:ext cx="2857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atin typeface="a_AlgeriusRough" pitchFamily="82" charset="-52"/>
              </a:rPr>
              <a:t>Афродита</a:t>
            </a:r>
            <a:endParaRPr lang="ru-RU" sz="4400" dirty="0">
              <a:latin typeface="a_AlgeriusRough" pitchFamily="8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5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77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7313" y="323165"/>
            <a:ext cx="20345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dirty="0" err="1" smtClean="0">
                <a:latin typeface="a_AlgeriusRough" pitchFamily="82" charset="-52"/>
              </a:rPr>
              <a:t>Гамадриады</a:t>
            </a:r>
            <a:endParaRPr lang="ru-RU" sz="3600" dirty="0">
              <a:latin typeface="a_AlgeriusRough" pitchFamily="82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1916832"/>
            <a:ext cx="24288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Нимфы деревьев, которые в отличие от дриад рождались вместе с деревом и гибли вместе с ним. </a:t>
            </a:r>
            <a:r>
              <a:rPr lang="ru-RU" sz="2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Гамадриады</a:t>
            </a:r>
            <a:r>
              <a:rPr lang="ru-RU" sz="2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порой жили очень долго, однако бессмертными не были.</a:t>
            </a:r>
            <a:endParaRPr lang="ru-RU" sz="2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51</TotalTime>
  <Words>255</Words>
  <Application>Microsoft Office PowerPoint</Application>
  <PresentationFormat>Экран (4:3)</PresentationFormat>
  <Paragraphs>19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Admin</cp:lastModifiedBy>
  <cp:revision>9</cp:revision>
  <dcterms:created xsi:type="dcterms:W3CDTF">2012-11-22T12:58:33Z</dcterms:created>
  <dcterms:modified xsi:type="dcterms:W3CDTF">2012-11-23T14:26:39Z</dcterms:modified>
</cp:coreProperties>
</file>